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Canva Sans Bold" charset="1" panose="020B0803030501040103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://www.linkedin.com/in/pawan-yadav-data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Relationship Id="rId4" Target="http://www.linkedin.com/in/pawan-yadav-data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2.png" Type="http://schemas.openxmlformats.org/officeDocument/2006/relationships/image"/><Relationship Id="rId4" Target="http://www.linkedin.com/in/pawan-yadav-data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Relationship Id="rId4" Target="http://www.linkedin.com/in/pawan-yadav-data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.png" Type="http://schemas.openxmlformats.org/officeDocument/2006/relationships/image"/><Relationship Id="rId4" Target="http://www.linkedin.com/in/pawan-yadav-data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.png" Type="http://schemas.openxmlformats.org/officeDocument/2006/relationships/image"/><Relationship Id="rId4" Target="http://www.linkedin.com/in/pawan-yadav-data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2.png" Type="http://schemas.openxmlformats.org/officeDocument/2006/relationships/image"/><Relationship Id="rId4" Target="http://www.linkedin.com/in/pawan-yadav-data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2.png" Type="http://schemas.openxmlformats.org/officeDocument/2006/relationships/image"/><Relationship Id="rId4" Target="http://www.linkedin.com/in/pawan-yadav-data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42211" y="0"/>
            <a:ext cx="19972421" cy="10287000"/>
          </a:xfrm>
          <a:custGeom>
            <a:avLst/>
            <a:gdLst/>
            <a:ahLst/>
            <a:cxnLst/>
            <a:rect r="r" b="b" t="t" l="l"/>
            <a:pathLst>
              <a:path h="10287000" w="19972421">
                <a:moveTo>
                  <a:pt x="0" y="0"/>
                </a:moveTo>
                <a:lnTo>
                  <a:pt x="19972422" y="0"/>
                </a:lnTo>
                <a:lnTo>
                  <a:pt x="1997242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489088" y="494589"/>
            <a:ext cx="534111" cy="534111"/>
          </a:xfrm>
          <a:custGeom>
            <a:avLst/>
            <a:gdLst/>
            <a:ahLst/>
            <a:cxnLst/>
            <a:rect r="r" b="b" t="t" l="l"/>
            <a:pathLst>
              <a:path h="534111" w="534111">
                <a:moveTo>
                  <a:pt x="0" y="0"/>
                </a:moveTo>
                <a:lnTo>
                  <a:pt x="534111" y="0"/>
                </a:lnTo>
                <a:lnTo>
                  <a:pt x="534111" y="534111"/>
                </a:lnTo>
                <a:lnTo>
                  <a:pt x="0" y="534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186545" y="550799"/>
            <a:ext cx="2484001" cy="374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7"/>
              </a:lnSpc>
              <a:spcBef>
                <a:spcPct val="0"/>
              </a:spcBef>
            </a:pPr>
            <a:r>
              <a:rPr lang="en-US" b="true" sz="2147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4" tooltip="http://www.linkedin.com/in/pawan-yadav-data"/>
              </a:rPr>
              <a:t>pawan-yadav-data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35305" y="0"/>
            <a:ext cx="20158610" cy="10287000"/>
          </a:xfrm>
          <a:custGeom>
            <a:avLst/>
            <a:gdLst/>
            <a:ahLst/>
            <a:cxnLst/>
            <a:rect r="r" b="b" t="t" l="l"/>
            <a:pathLst>
              <a:path h="10287000" w="20158610">
                <a:moveTo>
                  <a:pt x="0" y="0"/>
                </a:moveTo>
                <a:lnTo>
                  <a:pt x="20158610" y="0"/>
                </a:lnTo>
                <a:lnTo>
                  <a:pt x="2015861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060" y="9413672"/>
            <a:ext cx="534111" cy="534111"/>
          </a:xfrm>
          <a:custGeom>
            <a:avLst/>
            <a:gdLst/>
            <a:ahLst/>
            <a:cxnLst/>
            <a:rect r="r" b="b" t="t" l="l"/>
            <a:pathLst>
              <a:path h="534111" w="534111">
                <a:moveTo>
                  <a:pt x="0" y="0"/>
                </a:moveTo>
                <a:lnTo>
                  <a:pt x="534111" y="0"/>
                </a:lnTo>
                <a:lnTo>
                  <a:pt x="534111" y="534111"/>
                </a:lnTo>
                <a:lnTo>
                  <a:pt x="0" y="534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0517" y="9470830"/>
            <a:ext cx="2484001" cy="374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7"/>
              </a:lnSpc>
              <a:spcBef>
                <a:spcPct val="0"/>
              </a:spcBef>
            </a:pPr>
            <a:r>
              <a:rPr lang="en-US" b="true" sz="2147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4" tooltip="http://www.linkedin.com/in/pawan-yadav-data"/>
              </a:rPr>
              <a:t>pawan-yadav-data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12237" y="0"/>
            <a:ext cx="20512475" cy="10287000"/>
          </a:xfrm>
          <a:custGeom>
            <a:avLst/>
            <a:gdLst/>
            <a:ahLst/>
            <a:cxnLst/>
            <a:rect r="r" b="b" t="t" l="l"/>
            <a:pathLst>
              <a:path h="10287000" w="20512475">
                <a:moveTo>
                  <a:pt x="0" y="0"/>
                </a:moveTo>
                <a:lnTo>
                  <a:pt x="20512474" y="0"/>
                </a:lnTo>
                <a:lnTo>
                  <a:pt x="2051247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060" y="9413672"/>
            <a:ext cx="534111" cy="534111"/>
          </a:xfrm>
          <a:custGeom>
            <a:avLst/>
            <a:gdLst/>
            <a:ahLst/>
            <a:cxnLst/>
            <a:rect r="r" b="b" t="t" l="l"/>
            <a:pathLst>
              <a:path h="534111" w="534111">
                <a:moveTo>
                  <a:pt x="0" y="0"/>
                </a:moveTo>
                <a:lnTo>
                  <a:pt x="534111" y="0"/>
                </a:lnTo>
                <a:lnTo>
                  <a:pt x="534111" y="534111"/>
                </a:lnTo>
                <a:lnTo>
                  <a:pt x="0" y="534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0517" y="9470830"/>
            <a:ext cx="2484001" cy="374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7"/>
              </a:lnSpc>
              <a:spcBef>
                <a:spcPct val="0"/>
              </a:spcBef>
            </a:pPr>
            <a:r>
              <a:rPr lang="en-US" b="true" sz="2147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4" tooltip="http://www.linkedin.com/in/pawan-yadav-data"/>
              </a:rPr>
              <a:t>pawan-yadav-data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85981" y="0"/>
            <a:ext cx="19859961" cy="10287000"/>
          </a:xfrm>
          <a:custGeom>
            <a:avLst/>
            <a:gdLst/>
            <a:ahLst/>
            <a:cxnLst/>
            <a:rect r="r" b="b" t="t" l="l"/>
            <a:pathLst>
              <a:path h="10287000" w="19859961">
                <a:moveTo>
                  <a:pt x="0" y="0"/>
                </a:moveTo>
                <a:lnTo>
                  <a:pt x="19859962" y="0"/>
                </a:lnTo>
                <a:lnTo>
                  <a:pt x="1985996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060" y="9413672"/>
            <a:ext cx="534111" cy="534111"/>
          </a:xfrm>
          <a:custGeom>
            <a:avLst/>
            <a:gdLst/>
            <a:ahLst/>
            <a:cxnLst/>
            <a:rect r="r" b="b" t="t" l="l"/>
            <a:pathLst>
              <a:path h="534111" w="534111">
                <a:moveTo>
                  <a:pt x="0" y="0"/>
                </a:moveTo>
                <a:lnTo>
                  <a:pt x="534111" y="0"/>
                </a:lnTo>
                <a:lnTo>
                  <a:pt x="534111" y="534111"/>
                </a:lnTo>
                <a:lnTo>
                  <a:pt x="0" y="534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0517" y="9470830"/>
            <a:ext cx="2484001" cy="374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7"/>
              </a:lnSpc>
              <a:spcBef>
                <a:spcPct val="0"/>
              </a:spcBef>
            </a:pPr>
            <a:r>
              <a:rPr lang="en-US" b="true" sz="2147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4" tooltip="http://www.linkedin.com/in/pawan-yadav-data"/>
              </a:rPr>
              <a:t>pawan-yadav-data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229862" y="0"/>
            <a:ext cx="20747725" cy="10287000"/>
          </a:xfrm>
          <a:custGeom>
            <a:avLst/>
            <a:gdLst/>
            <a:ahLst/>
            <a:cxnLst/>
            <a:rect r="r" b="b" t="t" l="l"/>
            <a:pathLst>
              <a:path h="10287000" w="20747725">
                <a:moveTo>
                  <a:pt x="0" y="0"/>
                </a:moveTo>
                <a:lnTo>
                  <a:pt x="20747724" y="0"/>
                </a:lnTo>
                <a:lnTo>
                  <a:pt x="2074772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060" y="9413672"/>
            <a:ext cx="534111" cy="534111"/>
          </a:xfrm>
          <a:custGeom>
            <a:avLst/>
            <a:gdLst/>
            <a:ahLst/>
            <a:cxnLst/>
            <a:rect r="r" b="b" t="t" l="l"/>
            <a:pathLst>
              <a:path h="534111" w="534111">
                <a:moveTo>
                  <a:pt x="0" y="0"/>
                </a:moveTo>
                <a:lnTo>
                  <a:pt x="534111" y="0"/>
                </a:lnTo>
                <a:lnTo>
                  <a:pt x="534111" y="534111"/>
                </a:lnTo>
                <a:lnTo>
                  <a:pt x="0" y="534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0517" y="9470830"/>
            <a:ext cx="2484001" cy="374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7"/>
              </a:lnSpc>
              <a:spcBef>
                <a:spcPct val="0"/>
              </a:spcBef>
            </a:pPr>
            <a:r>
              <a:rPr lang="en-US" b="true" sz="2147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4" tooltip="http://www.linkedin.com/in/pawan-yadav-data"/>
              </a:rPr>
              <a:t>pawan-yadav-data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24674" y="0"/>
            <a:ext cx="20537348" cy="10287000"/>
          </a:xfrm>
          <a:custGeom>
            <a:avLst/>
            <a:gdLst/>
            <a:ahLst/>
            <a:cxnLst/>
            <a:rect r="r" b="b" t="t" l="l"/>
            <a:pathLst>
              <a:path h="10287000" w="20537348">
                <a:moveTo>
                  <a:pt x="0" y="0"/>
                </a:moveTo>
                <a:lnTo>
                  <a:pt x="20537348" y="0"/>
                </a:lnTo>
                <a:lnTo>
                  <a:pt x="2053734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060" y="9413672"/>
            <a:ext cx="534111" cy="534111"/>
          </a:xfrm>
          <a:custGeom>
            <a:avLst/>
            <a:gdLst/>
            <a:ahLst/>
            <a:cxnLst/>
            <a:rect r="r" b="b" t="t" l="l"/>
            <a:pathLst>
              <a:path h="534111" w="534111">
                <a:moveTo>
                  <a:pt x="0" y="0"/>
                </a:moveTo>
                <a:lnTo>
                  <a:pt x="534111" y="0"/>
                </a:lnTo>
                <a:lnTo>
                  <a:pt x="534111" y="534111"/>
                </a:lnTo>
                <a:lnTo>
                  <a:pt x="0" y="534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0517" y="9470830"/>
            <a:ext cx="2484001" cy="374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7"/>
              </a:lnSpc>
              <a:spcBef>
                <a:spcPct val="0"/>
              </a:spcBef>
            </a:pPr>
            <a:r>
              <a:rPr lang="en-US" b="true" sz="2147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4" tooltip="http://www.linkedin.com/in/pawan-yadav-data"/>
              </a:rPr>
              <a:t>pawan-yadav-data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37904" y="0"/>
            <a:ext cx="20363809" cy="10287000"/>
          </a:xfrm>
          <a:custGeom>
            <a:avLst/>
            <a:gdLst/>
            <a:ahLst/>
            <a:cxnLst/>
            <a:rect r="r" b="b" t="t" l="l"/>
            <a:pathLst>
              <a:path h="10287000" w="20363809">
                <a:moveTo>
                  <a:pt x="0" y="0"/>
                </a:moveTo>
                <a:lnTo>
                  <a:pt x="20363808" y="0"/>
                </a:lnTo>
                <a:lnTo>
                  <a:pt x="2036380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060" y="9413672"/>
            <a:ext cx="534111" cy="534111"/>
          </a:xfrm>
          <a:custGeom>
            <a:avLst/>
            <a:gdLst/>
            <a:ahLst/>
            <a:cxnLst/>
            <a:rect r="r" b="b" t="t" l="l"/>
            <a:pathLst>
              <a:path h="534111" w="534111">
                <a:moveTo>
                  <a:pt x="0" y="0"/>
                </a:moveTo>
                <a:lnTo>
                  <a:pt x="534111" y="0"/>
                </a:lnTo>
                <a:lnTo>
                  <a:pt x="534111" y="534111"/>
                </a:lnTo>
                <a:lnTo>
                  <a:pt x="0" y="534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0517" y="9470830"/>
            <a:ext cx="2484001" cy="374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7"/>
              </a:lnSpc>
              <a:spcBef>
                <a:spcPct val="0"/>
              </a:spcBef>
            </a:pPr>
            <a:r>
              <a:rPr lang="en-US" b="true" sz="2147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4" tooltip="http://www.linkedin.com/in/pawan-yadav-data"/>
              </a:rPr>
              <a:t>pawan-yadav-data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00548" y="0"/>
            <a:ext cx="19689097" cy="10287000"/>
          </a:xfrm>
          <a:custGeom>
            <a:avLst/>
            <a:gdLst/>
            <a:ahLst/>
            <a:cxnLst/>
            <a:rect r="r" b="b" t="t" l="l"/>
            <a:pathLst>
              <a:path h="10287000" w="19689097">
                <a:moveTo>
                  <a:pt x="0" y="0"/>
                </a:moveTo>
                <a:lnTo>
                  <a:pt x="19689096" y="0"/>
                </a:lnTo>
                <a:lnTo>
                  <a:pt x="1968909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3060" y="9413672"/>
            <a:ext cx="534111" cy="534111"/>
          </a:xfrm>
          <a:custGeom>
            <a:avLst/>
            <a:gdLst/>
            <a:ahLst/>
            <a:cxnLst/>
            <a:rect r="r" b="b" t="t" l="l"/>
            <a:pathLst>
              <a:path h="534111" w="534111">
                <a:moveTo>
                  <a:pt x="0" y="0"/>
                </a:moveTo>
                <a:lnTo>
                  <a:pt x="534111" y="0"/>
                </a:lnTo>
                <a:lnTo>
                  <a:pt x="534111" y="534111"/>
                </a:lnTo>
                <a:lnTo>
                  <a:pt x="0" y="5341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60517" y="9470830"/>
            <a:ext cx="2484001" cy="374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7"/>
              </a:lnSpc>
              <a:spcBef>
                <a:spcPct val="0"/>
              </a:spcBef>
            </a:pPr>
            <a:r>
              <a:rPr lang="en-US" b="true" sz="2147" u="sng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4" tooltip="http://www.linkedin.com/in/pawan-yadav-data"/>
              </a:rPr>
              <a:t>pawan-yadav-data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DAGVsroFFsU</dc:identifier>
  <dcterms:modified xsi:type="dcterms:W3CDTF">2011-08-01T06:04:30Z</dcterms:modified>
  <cp:revision>1</cp:revision>
  <dc:title>Grey minimalist business project presentation </dc:title>
</cp:coreProperties>
</file>

<file path=docProps/thumbnail.jpeg>
</file>